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906000" cy="6858000" type="A4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499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823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902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447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910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886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75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312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40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408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837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795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973859" y="3278659"/>
            <a:ext cx="354227" cy="321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77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0</Words>
  <Application>Microsoft Office PowerPoint</Application>
  <PresentationFormat>A4 (210 x 297 mm)</PresentationFormat>
  <Paragraphs>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Menta, Maria Julia</dc:creator>
  <cp:lastModifiedBy>Menta, Maria Julia</cp:lastModifiedBy>
  <cp:revision>14</cp:revision>
  <dcterms:created xsi:type="dcterms:W3CDTF">2019-10-02T16:00:32Z</dcterms:created>
  <dcterms:modified xsi:type="dcterms:W3CDTF">2019-10-07T12:26:29Z</dcterms:modified>
</cp:coreProperties>
</file>